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0" y="16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E9E8A-46F2-4968-9133-F156B7B80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05336-35B6-4AA4-A803-0558E9D8E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C29E7-5EEB-402A-91A7-CECA596D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5381-1AE0-4B05-825B-E3D3E22DCEC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CDB9D-79F8-48DB-A322-AF1964391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9D3AD-0AE7-49D2-99C5-6C1A5A54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469B-35F4-414F-86EC-8D55BA78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6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3CEC7-B780-4386-B21F-859D51BFF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9EF8DC-E243-4E6F-8097-7779D12CC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960EE-D604-480B-B1FD-EFE82224E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5381-1AE0-4B05-825B-E3D3E22DCEC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00ADD-0D3F-4999-A058-FB7D0681F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57F6C-F4C4-4D67-A61B-2FC9C9B8A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469B-35F4-414F-86EC-8D55BA78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9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75A4A4-4A37-49D6-8088-DCCBE8756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E0316-453A-4850-8910-70A3AB0E2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3FAB4-B1EE-4198-841B-CC818E4F0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5381-1AE0-4B05-825B-E3D3E22DCEC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6786E-7018-4BBD-8F20-44485E8F7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7853B-508C-41F4-B5CA-96728D2E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469B-35F4-414F-86EC-8D55BA78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9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E1EC1-4963-486F-A512-95634F12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2225F-CC42-4AC8-9F05-0B2B42C56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19B6B-40FA-4634-BE61-43AFE4FF9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5381-1AE0-4B05-825B-E3D3E22DCEC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3252-CE9F-4B4B-8556-AAD9A48E7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CD5FE-3DE5-4F73-9013-552D96F8D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469B-35F4-414F-86EC-8D55BA78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7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40F66-A7DC-4DCA-A4EB-96FB4091D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52FFD-EAEE-47AC-B57F-3D1486B4C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0F8DE-CBF2-4467-9DD2-333C1CBD9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5381-1AE0-4B05-825B-E3D3E22DCEC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5EE52-C252-478D-97D3-B332C109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6B838-43F1-4FB5-BC61-70DE3258D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469B-35F4-414F-86EC-8D55BA78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0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5F1FF-13C0-4761-9040-146BA0487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94AB7-8A7F-4F51-9588-A138420AF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A01A2-2773-4597-888E-7CBEC3772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4BE2D-5545-42E9-BD99-490EB965A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5381-1AE0-4B05-825B-E3D3E22DCEC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A7500-ADC0-4E7A-B5A2-8451D8AB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489AF-6202-4655-9E78-8ADA364B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469B-35F4-414F-86EC-8D55BA78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4DAE7-2D63-4AF0-9843-3CD4C031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A4D24-EDD9-4170-BE72-3CACAE36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3BB60-50CB-44B2-89B3-86C0A2119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136D7D-DE19-48A3-B0D2-9667B60D9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336E94-2348-48CD-821C-F6BCD151D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445DC5-DD8E-4CF0-A948-D45424C6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5381-1AE0-4B05-825B-E3D3E22DCEC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813B58-BAEF-4031-8BA9-E591A03F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AD5395-B53D-4FF7-A18C-DE299EAC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469B-35F4-414F-86EC-8D55BA78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70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29F7-9723-4618-A838-5902DC86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4224A8-1A16-40F0-8D7D-97CAC9E16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5381-1AE0-4B05-825B-E3D3E22DCEC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314B4-9594-4A2E-A5BE-18F21234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5455E-3AAF-404E-BEAF-58A50733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469B-35F4-414F-86EC-8D55BA78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5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7D0361-EC39-4A76-BB30-D6153923B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5381-1AE0-4B05-825B-E3D3E22DCEC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7A3EE-28B5-4C45-8BDE-A7BC4C7C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5D625-BA18-4127-A344-C69FD78C0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469B-35F4-414F-86EC-8D55BA78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80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0F50-1332-416D-A792-F77463E3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1A1B4-2C43-42A9-96D2-6D85C0DAF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9871F-9F1C-46F8-A094-F1623A6A0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9E7BC-9FAB-4CCC-92D7-14826E59E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5381-1AE0-4B05-825B-E3D3E22DCEC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4C713-A56D-4EDC-8F16-C937973C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23A9A-08CA-4A48-8E4A-C42BC469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469B-35F4-414F-86EC-8D55BA78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12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5DDC-5134-4E92-87A9-9C349C690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0EC60-418F-4F39-9C5D-CC7F10AAA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E54A2-E6C3-4CC7-BD29-4A0BA46F0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4D63E-E4E6-48BC-8249-14E8133AE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5381-1AE0-4B05-825B-E3D3E22DCEC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1544C-A978-4AAB-A582-1E2FCF0F0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7EC82-46E3-4231-BF0C-9C1FE8A1C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9469B-35F4-414F-86EC-8D55BA78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7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34146-3539-4849-8CB0-B4C9ECB5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77E4A-B22B-45E5-B5DA-6F6863D68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21A1-C2BE-42AE-A30C-A7F5DEA6B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B5381-1AE0-4B05-825B-E3D3E22DCEC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F7F07-08C9-4320-960F-32AC84C47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10722-8617-4F33-8A3D-3B31D5F51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9469B-35F4-414F-86EC-8D55BA780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940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EF8D6-4C9E-46FD-924C-67361AC9D1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Red River Mud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DE4FEE-AD00-494A-942B-970B2229CA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Pictures that Charlie took on 2/8/2018</a:t>
            </a:r>
          </a:p>
        </p:txBody>
      </p:sp>
    </p:spTree>
    <p:extLst>
      <p:ext uri="{BB962C8B-B14F-4D97-AF65-F5344CB8AC3E}">
        <p14:creationId xmlns:p14="http://schemas.microsoft.com/office/powerpoint/2010/main" val="1247024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43756685">
            <a:extLst>
              <a:ext uri="{FF2B5EF4-FFF2-40B4-BE49-F238E27FC236}">
                <a16:creationId xmlns:a16="http://schemas.microsoft.com/office/drawing/2014/main" id="{4624E91C-DCCF-40DD-AE89-8C40262DCE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70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44033236">
            <a:extLst>
              <a:ext uri="{FF2B5EF4-FFF2-40B4-BE49-F238E27FC236}">
                <a16:creationId xmlns:a16="http://schemas.microsoft.com/office/drawing/2014/main" id="{1C82C582-9161-4AC2-B7E7-DA3F188BDB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700"/>
            <a:ext cx="12192000" cy="251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29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44509255">
            <a:extLst>
              <a:ext uri="{FF2B5EF4-FFF2-40B4-BE49-F238E27FC236}">
                <a16:creationId xmlns:a16="http://schemas.microsoft.com/office/drawing/2014/main" id="{256214BD-B805-471F-A055-4EDF53472B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438"/>
            <a:ext cx="12192000" cy="23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06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44901098">
            <a:extLst>
              <a:ext uri="{FF2B5EF4-FFF2-40B4-BE49-F238E27FC236}">
                <a16:creationId xmlns:a16="http://schemas.microsoft.com/office/drawing/2014/main" id="{06B11A06-8C0B-4E66-A33D-3CEA58ECDE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5338"/>
            <a:ext cx="12192000" cy="272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49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45125492">
            <a:extLst>
              <a:ext uri="{FF2B5EF4-FFF2-40B4-BE49-F238E27FC236}">
                <a16:creationId xmlns:a16="http://schemas.microsoft.com/office/drawing/2014/main" id="{13B91932-1B1E-4727-8317-EE7B12B5E2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4538"/>
            <a:ext cx="121920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73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50810892">
            <a:extLst>
              <a:ext uri="{FF2B5EF4-FFF2-40B4-BE49-F238E27FC236}">
                <a16:creationId xmlns:a16="http://schemas.microsoft.com/office/drawing/2014/main" id="{376B7527-B4A2-4629-8859-5CF9BD81F5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0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51052779">
            <a:extLst>
              <a:ext uri="{FF2B5EF4-FFF2-40B4-BE49-F238E27FC236}">
                <a16:creationId xmlns:a16="http://schemas.microsoft.com/office/drawing/2014/main" id="{20D0FFED-AE16-4E3B-984A-0C941EE406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925"/>
            <a:ext cx="121920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13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51615182_HDR">
            <a:extLst>
              <a:ext uri="{FF2B5EF4-FFF2-40B4-BE49-F238E27FC236}">
                <a16:creationId xmlns:a16="http://schemas.microsoft.com/office/drawing/2014/main" id="{7E2854ED-B789-4880-868D-6BE64D7D44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11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51933058">
            <a:extLst>
              <a:ext uri="{FF2B5EF4-FFF2-40B4-BE49-F238E27FC236}">
                <a16:creationId xmlns:a16="http://schemas.microsoft.com/office/drawing/2014/main" id="{760EAE52-1953-4193-BB27-31DEA9143A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33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52403030_HDR">
            <a:extLst>
              <a:ext uri="{FF2B5EF4-FFF2-40B4-BE49-F238E27FC236}">
                <a16:creationId xmlns:a16="http://schemas.microsoft.com/office/drawing/2014/main" id="{AFB65753-F61E-412B-AAB4-8CCD3E10BD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47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40444547">
            <a:extLst>
              <a:ext uri="{FF2B5EF4-FFF2-40B4-BE49-F238E27FC236}">
                <a16:creationId xmlns:a16="http://schemas.microsoft.com/office/drawing/2014/main" id="{999DEC27-A94E-4AF5-B385-2994419BA0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075"/>
            <a:ext cx="12192000" cy="38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20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52527765">
            <a:extLst>
              <a:ext uri="{FF2B5EF4-FFF2-40B4-BE49-F238E27FC236}">
                <a16:creationId xmlns:a16="http://schemas.microsoft.com/office/drawing/2014/main" id="{CBB57102-3750-43EE-B95E-789F83DA60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20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52546887">
            <a:extLst>
              <a:ext uri="{FF2B5EF4-FFF2-40B4-BE49-F238E27FC236}">
                <a16:creationId xmlns:a16="http://schemas.microsoft.com/office/drawing/2014/main" id="{DF2FE194-2C31-4926-BE0D-C9C7B5A23D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21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52905329">
            <a:extLst>
              <a:ext uri="{FF2B5EF4-FFF2-40B4-BE49-F238E27FC236}">
                <a16:creationId xmlns:a16="http://schemas.microsoft.com/office/drawing/2014/main" id="{07FD05A3-E7CE-407D-915E-B7FB4A0BF5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61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53950896">
            <a:extLst>
              <a:ext uri="{FF2B5EF4-FFF2-40B4-BE49-F238E27FC236}">
                <a16:creationId xmlns:a16="http://schemas.microsoft.com/office/drawing/2014/main" id="{70525DE7-269E-491A-B55E-B8CDBC1A6C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23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54037941">
            <a:extLst>
              <a:ext uri="{FF2B5EF4-FFF2-40B4-BE49-F238E27FC236}">
                <a16:creationId xmlns:a16="http://schemas.microsoft.com/office/drawing/2014/main" id="{6EC03E43-AB56-48DC-A9C7-3344F172D7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6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54211294">
            <a:extLst>
              <a:ext uri="{FF2B5EF4-FFF2-40B4-BE49-F238E27FC236}">
                <a16:creationId xmlns:a16="http://schemas.microsoft.com/office/drawing/2014/main" id="{57804205-3D74-41B6-91BF-48D0ADAAF7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26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54736475">
            <a:extLst>
              <a:ext uri="{FF2B5EF4-FFF2-40B4-BE49-F238E27FC236}">
                <a16:creationId xmlns:a16="http://schemas.microsoft.com/office/drawing/2014/main" id="{5B6A8BA6-494D-4EC1-A67B-15FBED908C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98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54815002">
            <a:extLst>
              <a:ext uri="{FF2B5EF4-FFF2-40B4-BE49-F238E27FC236}">
                <a16:creationId xmlns:a16="http://schemas.microsoft.com/office/drawing/2014/main" id="{618CADD6-27C4-4219-9744-E50B00D18C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46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54829408">
            <a:extLst>
              <a:ext uri="{FF2B5EF4-FFF2-40B4-BE49-F238E27FC236}">
                <a16:creationId xmlns:a16="http://schemas.microsoft.com/office/drawing/2014/main" id="{D147CE44-BA8C-4A00-B43B-D8E9309F04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26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54947700">
            <a:extLst>
              <a:ext uri="{FF2B5EF4-FFF2-40B4-BE49-F238E27FC236}">
                <a16:creationId xmlns:a16="http://schemas.microsoft.com/office/drawing/2014/main" id="{53175F55-B345-419F-BF92-270BF66909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338"/>
            <a:ext cx="12192000" cy="501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47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41523189">
            <a:extLst>
              <a:ext uri="{FF2B5EF4-FFF2-40B4-BE49-F238E27FC236}">
                <a16:creationId xmlns:a16="http://schemas.microsoft.com/office/drawing/2014/main" id="{B09E7888-A015-4F23-924E-E0A9FC81FB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6275"/>
            <a:ext cx="12192000" cy="296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23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55140529">
            <a:extLst>
              <a:ext uri="{FF2B5EF4-FFF2-40B4-BE49-F238E27FC236}">
                <a16:creationId xmlns:a16="http://schemas.microsoft.com/office/drawing/2014/main" id="{553B1528-3658-4A5C-B837-67C8EC47F8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7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41811412">
            <a:extLst>
              <a:ext uri="{FF2B5EF4-FFF2-40B4-BE49-F238E27FC236}">
                <a16:creationId xmlns:a16="http://schemas.microsoft.com/office/drawing/2014/main" id="{18DFD66C-58B6-494E-A7C9-E80D1457DD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62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41936755">
            <a:extLst>
              <a:ext uri="{FF2B5EF4-FFF2-40B4-BE49-F238E27FC236}">
                <a16:creationId xmlns:a16="http://schemas.microsoft.com/office/drawing/2014/main" id="{7790D474-A301-411C-9320-F407F744C7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64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42318961_HDR">
            <a:extLst>
              <a:ext uri="{FF2B5EF4-FFF2-40B4-BE49-F238E27FC236}">
                <a16:creationId xmlns:a16="http://schemas.microsoft.com/office/drawing/2014/main" id="{AF4D0F34-C795-4384-9E8D-7768609864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15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42614273">
            <a:extLst>
              <a:ext uri="{FF2B5EF4-FFF2-40B4-BE49-F238E27FC236}">
                <a16:creationId xmlns:a16="http://schemas.microsoft.com/office/drawing/2014/main" id="{C5A4C89D-00CF-4EA9-BFDF-CE9BFB21BB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8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42739210">
            <a:extLst>
              <a:ext uri="{FF2B5EF4-FFF2-40B4-BE49-F238E27FC236}">
                <a16:creationId xmlns:a16="http://schemas.microsoft.com/office/drawing/2014/main" id="{CD035F78-1240-43C0-B94D-2999ECB5E8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27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80207_143508658">
            <a:extLst>
              <a:ext uri="{FF2B5EF4-FFF2-40B4-BE49-F238E27FC236}">
                <a16:creationId xmlns:a16="http://schemas.microsoft.com/office/drawing/2014/main" id="{4F3BC106-A237-4E97-8337-03B539C313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2338"/>
            <a:ext cx="12192000" cy="247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6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</Words>
  <Application>Microsoft Office PowerPoint</Application>
  <PresentationFormat>Widescreen</PresentationFormat>
  <Paragraphs>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Red River Mud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River Mud</dc:title>
  <dc:creator>Duncan</dc:creator>
  <cp:lastModifiedBy>Duncan</cp:lastModifiedBy>
  <cp:revision>1</cp:revision>
  <dcterms:created xsi:type="dcterms:W3CDTF">2020-04-30T13:32:38Z</dcterms:created>
  <dcterms:modified xsi:type="dcterms:W3CDTF">2020-04-30T13:34:31Z</dcterms:modified>
</cp:coreProperties>
</file>