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8" r:id="rId10"/>
    <p:sldId id="269" r:id="rId11"/>
    <p:sldId id="270" r:id="rId12"/>
    <p:sldId id="273" r:id="rId13"/>
    <p:sldId id="275" r:id="rId14"/>
    <p:sldId id="276" r:id="rId15"/>
    <p:sldId id="278" r:id="rId16"/>
    <p:sldId id="280" r:id="rId17"/>
    <p:sldId id="281" r:id="rId18"/>
    <p:sldId id="285" r:id="rId19"/>
    <p:sldId id="286" r:id="rId20"/>
    <p:sldId id="288" r:id="rId21"/>
    <p:sldId id="289" r:id="rId22"/>
    <p:sldId id="291" r:id="rId23"/>
    <p:sldId id="292" r:id="rId24"/>
    <p:sldId id="293" r:id="rId25"/>
  </p:sldIdLst>
  <p:sldSz cx="9144000" cy="6858000" type="screen4x3"/>
  <p:notesSz cx="7010400" cy="92964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0F81-8C0C-4863-91C9-FA555B41B763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8EF7-83A0-4840-9248-F7DCE380F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0F81-8C0C-4863-91C9-FA555B41B763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8EF7-83A0-4840-9248-F7DCE380F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0F81-8C0C-4863-91C9-FA555B41B763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8EF7-83A0-4840-9248-F7DCE380F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0F81-8C0C-4863-91C9-FA555B41B763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8EF7-83A0-4840-9248-F7DCE380F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0F81-8C0C-4863-91C9-FA555B41B763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8EF7-83A0-4840-9248-F7DCE380F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0F81-8C0C-4863-91C9-FA555B41B763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8EF7-83A0-4840-9248-F7DCE380F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0F81-8C0C-4863-91C9-FA555B41B763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8EF7-83A0-4840-9248-F7DCE380F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0F81-8C0C-4863-91C9-FA555B41B763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8EF7-83A0-4840-9248-F7DCE380F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0F81-8C0C-4863-91C9-FA555B41B763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8EF7-83A0-4840-9248-F7DCE380F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0F81-8C0C-4863-91C9-FA555B41B763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8EF7-83A0-4840-9248-F7DCE380F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0F81-8C0C-4863-91C9-FA555B41B763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8EF7-83A0-4840-9248-F7DCE380F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E0F81-8C0C-4863-91C9-FA555B41B763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8EF7-83A0-4840-9248-F7DCE380F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ADOL – AML Reclamation Project</a:t>
            </a:r>
            <a:br>
              <a:rPr lang="en-US" dirty="0" smtClean="0"/>
            </a:br>
            <a:r>
              <a:rPr lang="en-US" dirty="0" err="1" smtClean="0"/>
              <a:t>Sicard</a:t>
            </a:r>
            <a:r>
              <a:rPr lang="en-US" dirty="0" smtClean="0"/>
              <a:t> Hollow Road 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Joshua Therrien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ALG890000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11/21/2014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Jefferson County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20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62400" y="381000"/>
            <a:ext cx="17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 Basin 1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20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62400" y="381000"/>
            <a:ext cx="17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 Basin 1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20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24200" y="304800"/>
            <a:ext cx="330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 Basin 1 Discharge Point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20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24200" y="304800"/>
            <a:ext cx="330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 Basin 1 Discharge Point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20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24200" y="304800"/>
            <a:ext cx="330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 Basin 1 Discharge Point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21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76600" y="304800"/>
            <a:ext cx="14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Slope Erosion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21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0" y="304800"/>
            <a:ext cx="153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 Trap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21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0" y="304800"/>
            <a:ext cx="153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 Trap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21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0" y="304800"/>
            <a:ext cx="153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 Trap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21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5200" y="304800"/>
            <a:ext cx="304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 Trap Discharge Point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18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22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52800" y="304800"/>
            <a:ext cx="293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Drainage to Sediment Basin 2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22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29000" y="304800"/>
            <a:ext cx="17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 Basin 2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22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29000" y="304800"/>
            <a:ext cx="17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 Basin 2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22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29000" y="304800"/>
            <a:ext cx="17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 Basin 2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22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29000" y="304800"/>
            <a:ext cx="330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 Basin 2 Discharge Point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19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0" y="228600"/>
            <a:ext cx="147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Overview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19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0" y="228600"/>
            <a:ext cx="147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Overview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19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0" y="228600"/>
            <a:ext cx="147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Overview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19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0" y="228600"/>
            <a:ext cx="147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Overview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19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57600" y="304800"/>
            <a:ext cx="217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Erosion Rills on Slope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19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71800" y="304800"/>
            <a:ext cx="270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Rip-Rapped Drainage Ditch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220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43200" y="304800"/>
            <a:ext cx="436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Rip-Rapped Drainage Ditch with Check Dams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84</Words>
  <Application>Microsoft Office PowerPoint</Application>
  <PresentationFormat>On-screen Show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ADOL – AML Reclamation Project Sicard Hollow Road III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risins</dc:creator>
  <cp:lastModifiedBy>risins</cp:lastModifiedBy>
  <cp:revision>8</cp:revision>
  <dcterms:created xsi:type="dcterms:W3CDTF">2014-11-24T13:42:35Z</dcterms:created>
  <dcterms:modified xsi:type="dcterms:W3CDTF">2014-11-24T20:47:24Z</dcterms:modified>
</cp:coreProperties>
</file>